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</p:sldIdLst>
  <p:sldSz cx="42062400" cy="36576000"/>
  <p:notesSz cx="6858000" cy="9144000"/>
  <p:defaultTextStyle>
    <a:defPPr>
      <a:defRPr lang="en-US"/>
    </a:defPPr>
    <a:lvl1pPr marL="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2pPr>
    <a:lvl3pPr marL="438912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3pPr>
    <a:lvl4pPr marL="658368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4pPr>
    <a:lvl5pPr marL="877824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5pPr>
    <a:lvl6pPr marL="1097280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6pPr>
    <a:lvl7pPr marL="1316736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7pPr>
    <a:lvl8pPr marL="1536192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8pPr>
    <a:lvl9pPr marL="1755648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EE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74" autoAdjust="0"/>
    <p:restoredTop sz="99861" autoAdjust="0"/>
  </p:normalViewPr>
  <p:slideViewPr>
    <p:cSldViewPr>
      <p:cViewPr>
        <p:scale>
          <a:sx n="25" d="100"/>
          <a:sy n="25" d="100"/>
        </p:scale>
        <p:origin x="-1428" y="-84"/>
      </p:cViewPr>
      <p:guideLst>
        <p:guide orient="horz" pos="11520"/>
        <p:guide pos="132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1.xml"/><Relationship Id="rId10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54680" y="11362269"/>
            <a:ext cx="35753040" cy="78401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09360" y="20726400"/>
            <a:ext cx="29443680" cy="9347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3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8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EA9A-37A9-48AB-B3C1-DBCDC4B264FB}" type="datetimeFigureOut">
              <a:rPr lang="en-US" smtClean="0"/>
              <a:pPr/>
              <a:t>12/20/12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82F-5447-4FC4-AFCE-5F7174C58C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213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EA9A-37A9-48AB-B3C1-DBCDC4B264FB}" type="datetimeFigureOut">
              <a:rPr lang="en-US" smtClean="0"/>
              <a:pPr/>
              <a:t>12/20/12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82F-5447-4FC4-AFCE-5F7174C58C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018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495240" y="1464739"/>
            <a:ext cx="9464040" cy="312081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03120" y="1464739"/>
            <a:ext cx="27691080" cy="31208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EA9A-37A9-48AB-B3C1-DBCDC4B264FB}" type="datetimeFigureOut">
              <a:rPr lang="en-US" smtClean="0"/>
              <a:pPr/>
              <a:t>12/20/12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82F-5447-4FC4-AFCE-5F7174C58C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736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EA9A-37A9-48AB-B3C1-DBCDC4B264FB}" type="datetimeFigureOut">
              <a:rPr lang="en-US" smtClean="0"/>
              <a:pPr/>
              <a:t>12/20/12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82F-5447-4FC4-AFCE-5F7174C58C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031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2638" y="23503469"/>
            <a:ext cx="35753040" cy="7264400"/>
          </a:xfrm>
        </p:spPr>
        <p:txBody>
          <a:bodyPr anchor="t"/>
          <a:lstStyle>
            <a:lvl1pPr algn="l">
              <a:defRPr sz="19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22638" y="15502473"/>
            <a:ext cx="35753040" cy="8000998"/>
          </a:xfrm>
        </p:spPr>
        <p:txBody>
          <a:bodyPr anchor="b"/>
          <a:lstStyle>
            <a:lvl1pPr marL="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1pPr>
            <a:lvl2pPr marL="2194560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EA9A-37A9-48AB-B3C1-DBCDC4B264FB}" type="datetimeFigureOut">
              <a:rPr lang="en-US" smtClean="0"/>
              <a:pPr/>
              <a:t>12/20/12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82F-5447-4FC4-AFCE-5F7174C58C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201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03120" y="8534404"/>
            <a:ext cx="18577560" cy="24138469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381720" y="8534404"/>
            <a:ext cx="18577560" cy="24138469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EA9A-37A9-48AB-B3C1-DBCDC4B264FB}" type="datetimeFigureOut">
              <a:rPr lang="en-US" smtClean="0"/>
              <a:pPr/>
              <a:t>12/20/12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82F-5447-4FC4-AFCE-5F7174C58C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60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03124" y="8187270"/>
            <a:ext cx="18584865" cy="3412064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03124" y="11599334"/>
            <a:ext cx="18584865" cy="21073536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367118" y="8187270"/>
            <a:ext cx="18592165" cy="3412064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367118" y="11599334"/>
            <a:ext cx="18592165" cy="21073536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EA9A-37A9-48AB-B3C1-DBCDC4B264FB}" type="datetimeFigureOut">
              <a:rPr lang="en-US" smtClean="0"/>
              <a:pPr/>
              <a:t>12/20/12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82F-5447-4FC4-AFCE-5F7174C58C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550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EA9A-37A9-48AB-B3C1-DBCDC4B264FB}" type="datetimeFigureOut">
              <a:rPr lang="en-US" smtClean="0"/>
              <a:pPr/>
              <a:t>12/20/12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82F-5447-4FC4-AFCE-5F7174C58C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653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EA9A-37A9-48AB-B3C1-DBCDC4B264FB}" type="datetimeFigureOut">
              <a:rPr lang="en-US" smtClean="0"/>
              <a:pPr/>
              <a:t>12/20/12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82F-5447-4FC4-AFCE-5F7174C58C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623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3126" y="1456267"/>
            <a:ext cx="13838240" cy="6197600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45230" y="1456271"/>
            <a:ext cx="23514050" cy="31216602"/>
          </a:xfrm>
        </p:spPr>
        <p:txBody>
          <a:bodyPr/>
          <a:lstStyle>
            <a:lvl1pPr>
              <a:defRPr sz="15400"/>
            </a:lvl1pPr>
            <a:lvl2pPr>
              <a:defRPr sz="13400"/>
            </a:lvl2pPr>
            <a:lvl3pPr>
              <a:defRPr sz="115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3126" y="7653871"/>
            <a:ext cx="13838240" cy="25019002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EA9A-37A9-48AB-B3C1-DBCDC4B264FB}" type="datetimeFigureOut">
              <a:rPr lang="en-US" smtClean="0"/>
              <a:pPr/>
              <a:t>12/20/12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82F-5447-4FC4-AFCE-5F7174C58C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944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44525" y="25603201"/>
            <a:ext cx="25237440" cy="3022602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244525" y="3268133"/>
            <a:ext cx="25237440" cy="21945600"/>
          </a:xfrm>
        </p:spPr>
        <p:txBody>
          <a:bodyPr/>
          <a:lstStyle>
            <a:lvl1pPr marL="0" indent="0">
              <a:buNone/>
              <a:defRPr sz="15400"/>
            </a:lvl1pPr>
            <a:lvl2pPr marL="2194560" indent="0">
              <a:buNone/>
              <a:defRPr sz="13400"/>
            </a:lvl2pPr>
            <a:lvl3pPr marL="4389120" indent="0">
              <a:buNone/>
              <a:defRPr sz="1150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44525" y="28625803"/>
            <a:ext cx="25237440" cy="4292598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EA9A-37A9-48AB-B3C1-DBCDC4B264FB}" type="datetimeFigureOut">
              <a:rPr lang="en-US" smtClean="0"/>
              <a:pPr/>
              <a:t>12/20/12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82F-5447-4FC4-AFCE-5F7174C58C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636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03120" y="1464736"/>
            <a:ext cx="37856160" cy="6096000"/>
          </a:xfrm>
          <a:prstGeom prst="rect">
            <a:avLst/>
          </a:prstGeom>
        </p:spPr>
        <p:txBody>
          <a:bodyPr vert="horz" lIns="438912" tIns="219456" rIns="438912" bIns="21945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03120" y="8534404"/>
            <a:ext cx="37856160" cy="24138469"/>
          </a:xfrm>
          <a:prstGeom prst="rect">
            <a:avLst/>
          </a:prstGeom>
        </p:spPr>
        <p:txBody>
          <a:bodyPr vert="horz" lIns="438912" tIns="219456" rIns="438912" bIns="21945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03120" y="33900536"/>
            <a:ext cx="9814560" cy="1947333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l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4CEA9A-37A9-48AB-B3C1-DBCDC4B264FB}" type="datetimeFigureOut">
              <a:rPr lang="en-US" smtClean="0"/>
              <a:pPr/>
              <a:t>12/20/12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371320" y="33900536"/>
            <a:ext cx="13319760" cy="1947333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ct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144720" y="33900536"/>
            <a:ext cx="9814560" cy="1947333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84982F-5447-4FC4-AFCE-5F7174C58C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604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89120" rtl="0" eaLnBrk="1" latinLnBrk="0" hangingPunct="1">
        <a:spcBef>
          <a:spcPct val="0"/>
        </a:spcBef>
        <a:buNone/>
        <a:defRPr sz="21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5920" indent="-1645920" algn="l" defTabSz="4389120" rtl="0" eaLnBrk="1" latinLnBrk="0" hangingPunct="1">
        <a:spcBef>
          <a:spcPct val="20000"/>
        </a:spcBef>
        <a:buFont typeface="Arial" pitchFamily="34" charset="0"/>
        <a:buChar char="•"/>
        <a:defRPr sz="15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6160" indent="-1371600" algn="l" defTabSz="4389120" rtl="0" eaLnBrk="1" latinLnBrk="0" hangingPunct="1">
        <a:spcBef>
          <a:spcPct val="20000"/>
        </a:spcBef>
        <a:buFont typeface="Arial" pitchFamily="34" charset="0"/>
        <a:buChar char="–"/>
        <a:defRPr sz="134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115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spcBef>
          <a:spcPct val="20000"/>
        </a:spcBef>
        <a:buFont typeface="Arial" pitchFamily="34" charset="0"/>
        <a:buChar char="–"/>
        <a:defRPr sz="960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spcBef>
          <a:spcPct val="20000"/>
        </a:spcBef>
        <a:buFont typeface="Arial" pitchFamily="34" charset="0"/>
        <a:buChar char="»"/>
        <a:defRPr sz="9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 descr="medallion-watermark-cut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73400" y="12850586"/>
            <a:ext cx="26800175" cy="25080081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0" y="0"/>
            <a:ext cx="42062400" cy="5672667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8470900" y="423333"/>
            <a:ext cx="25510067" cy="4185761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TITLE</a:t>
            </a:r>
          </a:p>
          <a:p>
            <a:pPr algn="ctr"/>
            <a:r>
              <a:rPr lang="en-US" sz="6000" b="1" dirty="0" smtClean="0"/>
              <a:t>Author1, Author2, Author3</a:t>
            </a:r>
          </a:p>
          <a:p>
            <a:pPr algn="ctr"/>
            <a:r>
              <a:rPr lang="en-US" sz="6000" b="1" dirty="0" smtClean="0"/>
              <a:t>Department1, Department2, Department3</a:t>
            </a:r>
          </a:p>
          <a:p>
            <a:pPr algn="ctr"/>
            <a:r>
              <a:rPr lang="en-US" sz="6000" b="1" dirty="0" smtClean="0"/>
              <a:t>University1, University2, University3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24983" y="6284385"/>
            <a:ext cx="11927417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ABSTRACT</a:t>
            </a:r>
            <a:endParaRPr lang="en-US" sz="4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4994467" y="10922002"/>
            <a:ext cx="119761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RESULTS/DISCUSSION</a:t>
            </a:r>
            <a:endParaRPr lang="en-US" sz="4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973667" y="7385052"/>
            <a:ext cx="11878733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lIns="274320" tIns="182880" rIns="182880" bIns="274320" rtlCol="0">
            <a:spAutoFit/>
          </a:bodyPr>
          <a:lstStyle/>
          <a:p>
            <a:r>
              <a:rPr lang="en-US" sz="3600" b="1" dirty="0" smtClean="0"/>
              <a:t>Do you need an abstract?</a:t>
            </a:r>
          </a:p>
          <a:p>
            <a:endParaRPr lang="en-US" sz="1200" b="1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5672667"/>
            <a:ext cx="42062400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8041600" y="5672667"/>
            <a:ext cx="0" cy="30903333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3923433" y="5672667"/>
            <a:ext cx="0" cy="30903333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924983" y="9671052"/>
            <a:ext cx="11927417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INTRODUCTION</a:t>
            </a:r>
            <a:endParaRPr lang="en-US" sz="48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973667" y="10771718"/>
            <a:ext cx="11878733" cy="286232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lIns="274320" tIns="182880" rIns="182880" bIns="274320" rtlCol="0">
            <a:spAutoFit/>
          </a:bodyPr>
          <a:lstStyle/>
          <a:p>
            <a:r>
              <a:rPr lang="en-US" sz="1200" b="1" dirty="0"/>
              <a:t> </a:t>
            </a:r>
          </a:p>
          <a:p>
            <a:pPr marL="571500" indent="-571500">
              <a:buFont typeface="Arial"/>
              <a:buChar char="•"/>
            </a:pPr>
            <a:r>
              <a:rPr lang="en-US" sz="3600" b="1" dirty="0"/>
              <a:t>Provides a brief background</a:t>
            </a:r>
          </a:p>
          <a:p>
            <a:pPr marL="571500" indent="-571500">
              <a:buFont typeface="Arial"/>
              <a:buChar char="•"/>
            </a:pPr>
            <a:r>
              <a:rPr lang="en-US" sz="3600" b="1" dirty="0"/>
              <a:t>Gets the viewers interested</a:t>
            </a:r>
          </a:p>
          <a:p>
            <a:pPr marL="571500" indent="-571500">
              <a:buFont typeface="Arial"/>
              <a:buChar char="•"/>
            </a:pPr>
            <a:r>
              <a:rPr lang="en-US" sz="3600" b="1" dirty="0"/>
              <a:t>Places work in the context of the literature</a:t>
            </a:r>
          </a:p>
          <a:p>
            <a:pPr marL="571500" indent="-571500">
              <a:buFont typeface="Arial"/>
              <a:buChar char="•"/>
            </a:pPr>
            <a:r>
              <a:rPr lang="en-US" sz="3600" b="1" dirty="0"/>
              <a:t>Use bullets and graphics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5043150" y="6284385"/>
            <a:ext cx="11927417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METHODS</a:t>
            </a:r>
            <a:endParaRPr lang="en-US" sz="48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15091834" y="7385050"/>
            <a:ext cx="11878733" cy="23083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lIns="274320" tIns="182880" rIns="182880" bIns="274320" rtlCol="0">
            <a:spAutoFit/>
          </a:bodyPr>
          <a:lstStyle/>
          <a:p>
            <a:r>
              <a:rPr lang="en-US" sz="1200" b="1" dirty="0" smtClean="0"/>
              <a:t> </a:t>
            </a:r>
          </a:p>
          <a:p>
            <a:pPr marL="571500" indent="-571500">
              <a:buFont typeface="Arial"/>
              <a:buChar char="•"/>
            </a:pPr>
            <a:r>
              <a:rPr lang="en-US" sz="3600" b="1" dirty="0" smtClean="0"/>
              <a:t>How did you do it and what did you use?</a:t>
            </a:r>
          </a:p>
          <a:p>
            <a:pPr marL="571500" indent="-571500">
              <a:buFont typeface="Arial"/>
              <a:buChar char="•"/>
            </a:pPr>
            <a:r>
              <a:rPr lang="en-US" sz="3600" b="1" dirty="0" smtClean="0"/>
              <a:t>You can use references.</a:t>
            </a:r>
          </a:p>
          <a:p>
            <a:pPr marL="571500" indent="-571500">
              <a:buFont typeface="Arial"/>
              <a:buChar char="•"/>
            </a:pPr>
            <a:r>
              <a:rPr lang="en-US" sz="3600" b="1" dirty="0" smtClean="0"/>
              <a:t>Think about using flowcharts and figures.</a:t>
            </a:r>
            <a:endParaRPr lang="en-US" sz="36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15091834" y="12097548"/>
            <a:ext cx="11878733" cy="37856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lIns="274320" tIns="182880" rIns="182880" bIns="274320" rtlCol="0">
            <a:spAutoFit/>
          </a:bodyPr>
          <a:lstStyle/>
          <a:p>
            <a:pPr marL="571500" indent="-571500">
              <a:buFont typeface="Arial"/>
              <a:buChar char="•"/>
            </a:pPr>
            <a:r>
              <a:rPr lang="en-US" sz="3600" b="1" dirty="0"/>
              <a:t>This is usually the largest section &amp; can include your conclusions.</a:t>
            </a:r>
          </a:p>
          <a:p>
            <a:pPr marL="571500" indent="-571500">
              <a:buFont typeface="Arial"/>
              <a:buChar char="•"/>
            </a:pPr>
            <a:r>
              <a:rPr lang="en-US" sz="3600" b="1" dirty="0"/>
              <a:t>Include the analyzed data here in graphic format, equations, etc.</a:t>
            </a:r>
          </a:p>
          <a:p>
            <a:pPr marL="571500" indent="-571500">
              <a:buFont typeface="Arial"/>
              <a:buChar char="•"/>
            </a:pPr>
            <a:r>
              <a:rPr lang="en-US" sz="3600" b="1" dirty="0"/>
              <a:t>Include a brief summary of results and </a:t>
            </a:r>
            <a:r>
              <a:rPr lang="en-US" sz="3600" b="1" dirty="0" smtClean="0"/>
              <a:t>discussion.</a:t>
            </a:r>
          </a:p>
          <a:p>
            <a:pPr marL="571500" indent="-571500">
              <a:buFont typeface="Arial"/>
              <a:buChar char="•"/>
            </a:pPr>
            <a:r>
              <a:rPr lang="en-US" sz="3600" b="1" dirty="0" smtClean="0"/>
              <a:t>The </a:t>
            </a:r>
            <a:r>
              <a:rPr lang="en-US" sz="3600" b="1" dirty="0"/>
              <a:t>Presenter will be providing additional detail.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9112633" y="6325197"/>
            <a:ext cx="11927417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CONCLUSIONS</a:t>
            </a:r>
            <a:endParaRPr lang="en-US" sz="48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29161317" y="7425862"/>
            <a:ext cx="11878733" cy="212365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lIns="274320" tIns="182880" rIns="182880" bIns="274320" rtlCol="0">
            <a:spAutoFit/>
          </a:bodyPr>
          <a:lstStyle/>
          <a:p>
            <a:pPr marL="571500" indent="-571500">
              <a:buFont typeface="Arial"/>
              <a:buChar char="•"/>
            </a:pPr>
            <a:r>
              <a:rPr lang="en-US" sz="3600" b="1" dirty="0" smtClean="0"/>
              <a:t>List </a:t>
            </a:r>
            <a:r>
              <a:rPr lang="en-US" sz="3600" b="1" dirty="0"/>
              <a:t>the major results.</a:t>
            </a:r>
          </a:p>
          <a:p>
            <a:pPr marL="571500" indent="-571500">
              <a:buFont typeface="Arial"/>
              <a:buChar char="•"/>
            </a:pPr>
            <a:r>
              <a:rPr lang="en-US" sz="3600" b="1" dirty="0"/>
              <a:t>Relate to the literature.</a:t>
            </a:r>
          </a:p>
          <a:p>
            <a:pPr marL="571500" indent="-571500">
              <a:buFont typeface="Arial"/>
              <a:buChar char="•"/>
            </a:pPr>
            <a:r>
              <a:rPr lang="en-US" sz="3600" b="1" dirty="0"/>
              <a:t>Discuss any new hypotheses and future work</a:t>
            </a:r>
            <a:r>
              <a:rPr lang="en-US" sz="3600" b="1" dirty="0" smtClean="0"/>
              <a:t>.</a:t>
            </a:r>
            <a:endParaRPr lang="en-US" sz="36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29112633" y="24807334"/>
            <a:ext cx="11927417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REFERENCES</a:t>
            </a:r>
            <a:endParaRPr lang="en-US" sz="48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29161317" y="25907999"/>
            <a:ext cx="11878733" cy="26776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lIns="274320" tIns="182880" rIns="182880" bIns="274320" rtlCol="0">
            <a:spAutoFit/>
          </a:bodyPr>
          <a:lstStyle/>
          <a:p>
            <a:pPr marL="571500" indent="-571500">
              <a:buFont typeface="Arial"/>
              <a:buChar char="•"/>
            </a:pPr>
            <a:r>
              <a:rPr lang="en-US" sz="3600" b="1" dirty="0"/>
              <a:t>Use the format for your field of study</a:t>
            </a:r>
          </a:p>
          <a:p>
            <a:pPr marL="571500" indent="-571500">
              <a:buFont typeface="Arial"/>
              <a:buChar char="•"/>
            </a:pPr>
            <a:r>
              <a:rPr lang="en-US" sz="3600" b="1" dirty="0"/>
              <a:t>Reduce the amount of poster space used by:</a:t>
            </a:r>
          </a:p>
          <a:p>
            <a:pPr marL="2766060" lvl="1" indent="-571500">
              <a:buFont typeface="Arial"/>
              <a:buChar char="•"/>
            </a:pPr>
            <a:r>
              <a:rPr lang="en-US" sz="3600" b="1" dirty="0"/>
              <a:t>Not including the title of the article</a:t>
            </a:r>
          </a:p>
          <a:p>
            <a:pPr marL="2766060" lvl="1" indent="-571500">
              <a:buFont typeface="Arial"/>
              <a:buChar char="•"/>
            </a:pPr>
            <a:r>
              <a:rPr lang="en-US" sz="3600" b="1" dirty="0"/>
              <a:t>Listing only the 1</a:t>
            </a:r>
            <a:r>
              <a:rPr lang="en-US" sz="3600" b="1" baseline="30000" dirty="0"/>
              <a:t>st</a:t>
            </a:r>
            <a:r>
              <a:rPr lang="en-US" sz="3600" b="1" dirty="0"/>
              <a:t> author and then et al.</a:t>
            </a:r>
            <a:endParaRPr lang="en-US" sz="3600" dirty="0"/>
          </a:p>
        </p:txBody>
      </p:sp>
      <p:sp>
        <p:nvSpPr>
          <p:cNvPr id="48" name="TextBox 47"/>
          <p:cNvSpPr txBox="1"/>
          <p:nvPr/>
        </p:nvSpPr>
        <p:spPr>
          <a:xfrm>
            <a:off x="29112633" y="30830508"/>
            <a:ext cx="11927417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ACKNOWLEDGEMENTS</a:t>
            </a:r>
            <a:endParaRPr lang="en-US" sz="48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29161317" y="31072667"/>
            <a:ext cx="11878733" cy="26776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lIns="274320" tIns="182880" rIns="182880" bIns="274320" rtlCol="0">
            <a:spAutoFit/>
          </a:bodyPr>
          <a:lstStyle/>
          <a:p>
            <a:r>
              <a:rPr lang="en-US" sz="3600" b="1" dirty="0"/>
              <a:t>Acknowledge both the people:</a:t>
            </a:r>
          </a:p>
          <a:p>
            <a:pPr marL="571500" indent="-571500">
              <a:buFont typeface="Arial"/>
              <a:buChar char="•"/>
            </a:pPr>
            <a:r>
              <a:rPr lang="en-US" sz="3600" b="1" dirty="0"/>
              <a:t>contributing to the research</a:t>
            </a:r>
          </a:p>
          <a:p>
            <a:pPr marL="571500" indent="-571500">
              <a:buFont typeface="Arial"/>
              <a:buChar char="•"/>
            </a:pPr>
            <a:r>
              <a:rPr lang="en-US" sz="3600" b="1" dirty="0"/>
              <a:t>the agencies funding the research, attendance at the conference, etc.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978834" y="32935333"/>
            <a:ext cx="25178779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/>
              <a:t>46 </a:t>
            </a:r>
            <a:r>
              <a:rPr lang="en-US" b="1" dirty="0" smtClean="0"/>
              <a:t>inches wide </a:t>
            </a:r>
            <a:r>
              <a:rPr lang="en-US" b="1" smtClean="0"/>
              <a:t>X </a:t>
            </a:r>
            <a:r>
              <a:rPr lang="en-US" b="1" smtClean="0"/>
              <a:t>40</a:t>
            </a:r>
            <a:r>
              <a:rPr lang="en-US" b="1" smtClean="0"/>
              <a:t> </a:t>
            </a:r>
            <a:r>
              <a:rPr lang="en-US" b="1" dirty="0" smtClean="0"/>
              <a:t>inches high</a:t>
            </a:r>
            <a:endParaRPr lang="en-US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-5695950" y="0"/>
            <a:ext cx="5330825" cy="2308324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/>
              <a:t>Printing will typically be easiest from a PDF. Go to File &gt; Save As and choose PDF as the file format.</a:t>
            </a:r>
          </a:p>
        </p:txBody>
      </p:sp>
      <p:pic>
        <p:nvPicPr>
          <p:cNvPr id="34" name="Picture 33" descr="Ulogo_cmyk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846667"/>
            <a:ext cx="5088618" cy="4059297"/>
          </a:xfrm>
          <a:prstGeom prst="rect">
            <a:avLst/>
          </a:prstGeom>
        </p:spPr>
      </p:pic>
      <p:sp>
        <p:nvSpPr>
          <p:cNvPr id="35" name="Rounded Rectangle 34"/>
          <p:cNvSpPr/>
          <p:nvPr/>
        </p:nvSpPr>
        <p:spPr>
          <a:xfrm>
            <a:off x="36074350" y="1615053"/>
            <a:ext cx="4235450" cy="2533614"/>
          </a:xfrm>
          <a:prstGeom prst="round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LOGO</a:t>
            </a:r>
            <a:endParaRPr lang="en-US" b="1" dirty="0"/>
          </a:p>
        </p:txBody>
      </p:sp>
      <p:pic>
        <p:nvPicPr>
          <p:cNvPr id="50" name="Picture 49" descr="cc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30225" y="35349251"/>
            <a:ext cx="2397981" cy="972749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29112633" y="29972001"/>
            <a:ext cx="11927417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ACKNOWLEDGEMENTS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995827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db534a5e-1222-4db9-a6da-47c142019016">RUP43XDAYXKA-2-4395</_dlc_DocId>
    <_dlc_DocIdUrl xmlns="db534a5e-1222-4db9-a6da-47c142019016">
      <Url>https://staffnet.library.utah.edu/personal/u0031319/_layouts/DocIdRedir.aspx?ID=RUP43XDAYXKA-2-4395</Url>
      <Description>RUP43XDAYXKA-2-4395</Description>
    </_dlc_DocIdUrl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8492E96F6ACC44BBBEB5EFA434EED1" ma:contentTypeVersion="1" ma:contentTypeDescription="Create a new document." ma:contentTypeScope="" ma:versionID="cf296b60bf990032323d1c6d41ae543b">
  <xsd:schema xmlns:xsd="http://www.w3.org/2001/XMLSchema" xmlns:xs="http://www.w3.org/2001/XMLSchema" xmlns:p="http://schemas.microsoft.com/office/2006/metadata/properties" xmlns:ns2="db534a5e-1222-4db9-a6da-47c142019016" targetNamespace="http://schemas.microsoft.com/office/2006/metadata/properties" ma:root="true" ma:fieldsID="491b76b6be48514c30ba3200299e7b7f" ns2:_="">
    <xsd:import namespace="db534a5e-1222-4db9-a6da-47c142019016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534a5e-1222-4db9-a6da-47c142019016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88DB492-5879-4998-90FC-E865BEF428C1}">
  <ds:schemaRefs>
    <ds:schemaRef ds:uri="http://schemas.microsoft.com/office/infopath/2007/PartnerControls"/>
    <ds:schemaRef ds:uri="http://purl.org/dc/terms/"/>
    <ds:schemaRef ds:uri="http://purl.org/dc/elements/1.1/"/>
    <ds:schemaRef ds:uri="http://purl.org/dc/dcmitype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db534a5e-1222-4db9-a6da-47c142019016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081FD53D-2ABA-4B69-925F-BDB723FA0A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b534a5e-1222-4db9-a6da-47c14201901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A62BF48-A576-4D85-A587-1744F931CE21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507C3C16-BC59-4883-ABE4-0911E3FE1B9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609</TotalTime>
  <Words>222</Words>
  <Application>Microsoft Office PowerPoint</Application>
  <PresentationFormat>Custom</PresentationFormat>
  <Paragraphs>39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Daureen Nesdill</dc:creator>
  <cp:lastModifiedBy>Thomas Ferrill</cp:lastModifiedBy>
  <cp:revision>53</cp:revision>
  <cp:lastPrinted>2012-09-24T20:01:25Z</cp:lastPrinted>
  <dcterms:created xsi:type="dcterms:W3CDTF">2012-09-24T21:07:13Z</dcterms:created>
  <dcterms:modified xsi:type="dcterms:W3CDTF">2012-12-20T18:31:45Z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a5f5662c-f3dc-4072-b087-e23b30a21571</vt:lpwstr>
  </property>
  <property fmtid="{D5CDD505-2E9C-101B-9397-08002B2CF9AE}" pid="3" name="ContentTypeId">
    <vt:lpwstr>0x010100198492E96F6ACC44BBBEB5EFA434EED1</vt:lpwstr>
  </property>
</Properties>
</file>