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438912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9861" autoAdjust="0"/>
  </p:normalViewPr>
  <p:slideViewPr>
    <p:cSldViewPr>
      <p:cViewPr>
        <p:scale>
          <a:sx n="25" d="100"/>
          <a:sy n="25" d="100"/>
        </p:scale>
        <p:origin x="-918" y="-72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1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01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3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3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226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0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4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4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3" y="7368543"/>
            <a:ext cx="19392903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3" y="10439401"/>
            <a:ext cx="19392903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3" y="7368543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3" y="10439401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5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5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2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6" y="1310640"/>
            <a:ext cx="14439903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4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6" y="6888484"/>
            <a:ext cx="14439903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44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3" y="23042881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3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3" y="25763223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36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4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0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medallion-watermark-cu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0" y="11565527"/>
            <a:ext cx="27965400" cy="22572073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0" y="0"/>
            <a:ext cx="43891200" cy="51054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839200" y="381000"/>
            <a:ext cx="26619200" cy="418576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TITLE</a:t>
            </a:r>
          </a:p>
          <a:p>
            <a:pPr algn="ctr"/>
            <a:r>
              <a:rPr lang="en-US" sz="6000" b="1" dirty="0" smtClean="0"/>
              <a:t>Author1, Author2, Author3</a:t>
            </a:r>
          </a:p>
          <a:p>
            <a:pPr algn="ctr"/>
            <a:r>
              <a:rPr lang="en-US" sz="6000" b="1" dirty="0" smtClean="0"/>
              <a:t>Department1, Department2, Department3</a:t>
            </a:r>
          </a:p>
          <a:p>
            <a:pPr algn="ctr"/>
            <a:r>
              <a:rPr lang="en-US" sz="6000" b="1" dirty="0" smtClean="0"/>
              <a:t>University1, University2, University3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65200" y="5655946"/>
            <a:ext cx="12446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ABSTRACT</a:t>
            </a:r>
            <a:endParaRPr lang="en-US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646400" y="9829801"/>
            <a:ext cx="124968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RESULTS/DISCUSSION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16000" y="6646546"/>
            <a:ext cx="123952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3600" b="1" dirty="0" smtClean="0"/>
              <a:t>Do you need an abstract?</a:t>
            </a:r>
          </a:p>
          <a:p>
            <a:endParaRPr lang="en-US" sz="12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105400"/>
            <a:ext cx="438912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9260800" y="5105400"/>
            <a:ext cx="0" cy="27813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528800" y="5105400"/>
            <a:ext cx="0" cy="27813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65200" y="8703946"/>
            <a:ext cx="12446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INTRODUCTION</a:t>
            </a:r>
            <a:endParaRPr lang="en-US" sz="4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016000" y="9694546"/>
            <a:ext cx="12395200" cy="29546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1200" b="1" dirty="0"/>
              <a:t> 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Provides a brief background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Gets the viewers interested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Places work in the context of the literature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Use bullets and graphics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697200" y="5655946"/>
            <a:ext cx="12446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METHODS</a:t>
            </a:r>
            <a:endParaRPr lang="en-US" sz="4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5748000" y="6646545"/>
            <a:ext cx="12395200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1200" b="1" dirty="0" smtClean="0"/>
              <a:t> 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How did you do it and what did you use?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You can use references.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Think about using flowcharts and figures.</a:t>
            </a:r>
            <a:endParaRPr lang="en-US" sz="3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5748000" y="10887793"/>
            <a:ext cx="12395200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/>
              <a:t>This is usually the largest section &amp; can include your conclusions.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Include the analyzed data here in graphic format, equations, etc.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Include a brief summary of results and </a:t>
            </a:r>
            <a:r>
              <a:rPr lang="en-US" sz="3600" b="1" dirty="0" smtClean="0"/>
              <a:t>discussion.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The </a:t>
            </a:r>
            <a:r>
              <a:rPr lang="en-US" sz="3600" b="1" dirty="0"/>
              <a:t>Presenter will be providing additional detail.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378400" y="5692677"/>
            <a:ext cx="12446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CONCLUSIONS</a:t>
            </a:r>
            <a:endParaRPr lang="en-US" sz="4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30429200" y="6683276"/>
            <a:ext cx="12395200" cy="2123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List </a:t>
            </a:r>
            <a:r>
              <a:rPr lang="en-US" sz="3600" b="1" dirty="0"/>
              <a:t>the major results.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Relate to the literature.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Discuss any new hypotheses and future work</a:t>
            </a:r>
            <a:r>
              <a:rPr lang="en-US" sz="3600" b="1" dirty="0" smtClean="0"/>
              <a:t>.</a:t>
            </a:r>
            <a:endParaRPr lang="en-US" sz="3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0378400" y="22326600"/>
            <a:ext cx="12446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REFERENCES</a:t>
            </a:r>
            <a:endParaRPr lang="en-US" sz="4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0429200" y="23317199"/>
            <a:ext cx="12395200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/>
              <a:t>Use the format for your field of study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Reduce the amount of poster space used by:</a:t>
            </a:r>
          </a:p>
          <a:p>
            <a:pPr marL="2766060" lvl="1" indent="-571500">
              <a:buFont typeface="Arial"/>
              <a:buChar char="•"/>
            </a:pPr>
            <a:r>
              <a:rPr lang="en-US" sz="3600" b="1" dirty="0"/>
              <a:t>Not including the title of the article</a:t>
            </a:r>
          </a:p>
          <a:p>
            <a:pPr marL="2766060" lvl="1" indent="-571500">
              <a:buFont typeface="Arial"/>
              <a:buChar char="•"/>
            </a:pPr>
            <a:r>
              <a:rPr lang="en-US" sz="3600" b="1" dirty="0"/>
              <a:t>Listing only the 1</a:t>
            </a:r>
            <a:r>
              <a:rPr lang="en-US" sz="3600" b="1" baseline="30000" dirty="0"/>
              <a:t>st</a:t>
            </a:r>
            <a:r>
              <a:rPr lang="en-US" sz="3600" b="1" dirty="0"/>
              <a:t> author and then et al.</a:t>
            </a:r>
            <a:endParaRPr lang="en-US" sz="3600" dirty="0"/>
          </a:p>
        </p:txBody>
      </p:sp>
      <p:sp>
        <p:nvSpPr>
          <p:cNvPr id="48" name="TextBox 47"/>
          <p:cNvSpPr txBox="1"/>
          <p:nvPr/>
        </p:nvSpPr>
        <p:spPr>
          <a:xfrm>
            <a:off x="30378400" y="27747457"/>
            <a:ext cx="12446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ACKNOWLEDGEMENTS</a:t>
            </a:r>
            <a:endParaRPr lang="en-US" sz="48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0429200" y="27965400"/>
            <a:ext cx="12395200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3600" b="1" dirty="0"/>
              <a:t>Acknowledge both the people: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contributing to the research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the agencies funding the research, attendance at the conference, etc.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64871" y="29641800"/>
            <a:ext cx="2627350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48 inches wide X 36 inches high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-5943600" y="0"/>
            <a:ext cx="5562600" cy="230832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Printing will typically be easiest from a PDF. Go to File &gt; Save As and choose PDF as the file format.</a:t>
            </a:r>
          </a:p>
        </p:txBody>
      </p:sp>
      <p:pic>
        <p:nvPicPr>
          <p:cNvPr id="34" name="Picture 33" descr="Ulogo_cmy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762000"/>
            <a:ext cx="5309862" cy="3653367"/>
          </a:xfrm>
          <a:prstGeom prst="rect">
            <a:avLst/>
          </a:prstGeom>
        </p:spPr>
      </p:pic>
      <p:sp>
        <p:nvSpPr>
          <p:cNvPr id="35" name="Rounded Rectangle 34"/>
          <p:cNvSpPr/>
          <p:nvPr/>
        </p:nvSpPr>
        <p:spPr>
          <a:xfrm>
            <a:off x="37642800" y="1453547"/>
            <a:ext cx="4419600" cy="228025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LOGO</a:t>
            </a:r>
            <a:endParaRPr lang="en-US" b="1" dirty="0"/>
          </a:p>
        </p:txBody>
      </p:sp>
      <p:pic>
        <p:nvPicPr>
          <p:cNvPr id="50" name="Picture 49" descr="cc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9800" y="31814326"/>
            <a:ext cx="2502241" cy="875474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30378400" y="26974800"/>
            <a:ext cx="12446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ACKNOWLEDGEMENTS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958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8492E96F6ACC44BBBEB5EFA434EED1" ma:contentTypeVersion="1" ma:contentTypeDescription="Create a new document." ma:contentTypeScope="" ma:versionID="cf296b60bf990032323d1c6d41ae543b">
  <xsd:schema xmlns:xsd="http://www.w3.org/2001/XMLSchema" xmlns:xs="http://www.w3.org/2001/XMLSchema" xmlns:p="http://schemas.microsoft.com/office/2006/metadata/properties" xmlns:ns2="db534a5e-1222-4db9-a6da-47c142019016" targetNamespace="http://schemas.microsoft.com/office/2006/metadata/properties" ma:root="true" ma:fieldsID="491b76b6be48514c30ba3200299e7b7f" ns2:_="">
    <xsd:import namespace="db534a5e-1222-4db9-a6da-47c14201901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534a5e-1222-4db9-a6da-47c14201901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b534a5e-1222-4db9-a6da-47c142019016">RUP43XDAYXKA-2-4395</_dlc_DocId>
    <_dlc_DocIdUrl xmlns="db534a5e-1222-4db9-a6da-47c142019016">
      <Url>https://staffnet.library.utah.edu/personal/u0031319/_layouts/DocIdRedir.aspx?ID=RUP43XDAYXKA-2-4395</Url>
      <Description>RUP43XDAYXKA-2-4395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62BF48-A576-4D85-A587-1744F931CE21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81FD53D-2ABA-4B69-925F-BDB723FA0A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534a5e-1222-4db9-a6da-47c1420190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8DB492-5879-4998-90FC-E865BEF428C1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metadata/properties"/>
    <ds:schemaRef ds:uri="db534a5e-1222-4db9-a6da-47c142019016"/>
  </ds:schemaRefs>
</ds:datastoreItem>
</file>

<file path=customXml/itemProps4.xml><?xml version="1.0" encoding="utf-8"?>
<ds:datastoreItem xmlns:ds="http://schemas.openxmlformats.org/officeDocument/2006/customXml" ds:itemID="{507C3C16-BC59-4883-ABE4-0911E3FE1B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222</Words>
  <Application>Microsoft Office PowerPoint</Application>
  <PresentationFormat>Custom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Daureen Nesdill</dc:creator>
  <cp:lastModifiedBy>Robin J Reid</cp:lastModifiedBy>
  <cp:revision>52</cp:revision>
  <cp:lastPrinted>2012-09-24T20:01:25Z</cp:lastPrinted>
  <dcterms:created xsi:type="dcterms:W3CDTF">2012-09-24T21:07:13Z</dcterms:created>
  <dcterms:modified xsi:type="dcterms:W3CDTF">2012-09-24T22:57:53Z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a5f5662c-f3dc-4072-b087-e23b30a21571</vt:lpwstr>
  </property>
  <property fmtid="{D5CDD505-2E9C-101B-9397-08002B2CF9AE}" pid="3" name="ContentTypeId">
    <vt:lpwstr>0x010100198492E96F6ACC44BBBEB5EFA434EED1</vt:lpwstr>
  </property>
</Properties>
</file>