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329184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9861" autoAdjust="0"/>
  </p:normalViewPr>
  <p:slideViewPr>
    <p:cSldViewPr>
      <p:cViewPr>
        <p:scale>
          <a:sx n="30" d="100"/>
          <a:sy n="30" d="100"/>
        </p:scale>
        <p:origin x="-1242" y="-72"/>
      </p:cViewPr>
      <p:guideLst>
        <p:guide orient="horz" pos="10368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10226042"/>
            <a:ext cx="2798064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18653760"/>
            <a:ext cx="2304288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1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01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5840" y="1318265"/>
            <a:ext cx="740664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920" y="1318265"/>
            <a:ext cx="2167128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3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3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21153122"/>
            <a:ext cx="2798064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13952226"/>
            <a:ext cx="2798064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0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5920" y="7680964"/>
            <a:ext cx="1453896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33520" y="7680964"/>
            <a:ext cx="1453896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2" y="7368543"/>
            <a:ext cx="14544677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2" y="10439401"/>
            <a:ext cx="14544677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2" y="7368543"/>
            <a:ext cx="1455039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2" y="10439401"/>
            <a:ext cx="1455039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5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5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2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310640"/>
            <a:ext cx="10829927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310644"/>
            <a:ext cx="184023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6888484"/>
            <a:ext cx="10829927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4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23042881"/>
            <a:ext cx="1975104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2941320"/>
            <a:ext cx="1975104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25763223"/>
            <a:ext cx="197510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36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5920" y="1318262"/>
            <a:ext cx="2962656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7680964"/>
            <a:ext cx="2962656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5920" y="30510482"/>
            <a:ext cx="768096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CEA9A-37A9-48AB-B3C1-DBCDC4B264FB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0" y="30510482"/>
            <a:ext cx="1042416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520" y="30510482"/>
            <a:ext cx="768096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82F-5447-4FC4-AFCE-5F7174C58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0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medallion-watermark-cu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1506200"/>
            <a:ext cx="27965400" cy="2257207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0" y="0"/>
            <a:ext cx="32918400" cy="51054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7103656" y="1295400"/>
            <a:ext cx="4873812" cy="2514600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LOGO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629400" y="381000"/>
            <a:ext cx="19964400" cy="418576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TITLE</a:t>
            </a:r>
          </a:p>
          <a:p>
            <a:pPr algn="ctr"/>
            <a:r>
              <a:rPr lang="en-US" sz="6000" b="1" dirty="0" smtClean="0"/>
              <a:t>Author1, Author2, Author3</a:t>
            </a:r>
          </a:p>
          <a:p>
            <a:pPr algn="ctr"/>
            <a:r>
              <a:rPr lang="en-US" sz="6000" b="1" dirty="0" smtClean="0"/>
              <a:t>Department1, Department2, Department3</a:t>
            </a:r>
          </a:p>
          <a:p>
            <a:pPr algn="ctr"/>
            <a:r>
              <a:rPr lang="en-US" sz="6000" b="1" dirty="0" smtClean="0"/>
              <a:t>University1, University2, University3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3900" y="5655945"/>
            <a:ext cx="93345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ABSTRACT</a:t>
            </a:r>
            <a:endParaRPr lang="en-US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1734800" y="9829800"/>
            <a:ext cx="93726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RESULTS/DISCUSSION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6646545"/>
            <a:ext cx="92964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3600" b="1" dirty="0" smtClean="0"/>
              <a:t>Do you need an abstract?</a:t>
            </a:r>
          </a:p>
          <a:p>
            <a:endParaRPr lang="en-US" sz="1200" b="1" dirty="0"/>
          </a:p>
        </p:txBody>
      </p:sp>
      <p:pic>
        <p:nvPicPr>
          <p:cNvPr id="26" name="Picture 25" descr="Ulogo_cmy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62000"/>
            <a:ext cx="5309862" cy="365336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-5943600" y="0"/>
            <a:ext cx="5562600" cy="230832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Printing will typically be easiest from a PDF. Go to File &gt; Save As and choose PDF as the file format.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105400"/>
            <a:ext cx="329184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1945600" y="5105400"/>
            <a:ext cx="0" cy="27813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896600" y="5105400"/>
            <a:ext cx="0" cy="27813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3900" y="8703945"/>
            <a:ext cx="93345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INTRODUCTION</a:t>
            </a:r>
            <a:endParaRPr lang="en-US" sz="4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62000" y="9694545"/>
            <a:ext cx="9296400" cy="29546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1200" b="1" dirty="0"/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Provides a brief background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Gets the viewers interested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Places work in the context of the literature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Use bullets and graphics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772900" y="5655945"/>
            <a:ext cx="93345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METHODS</a:t>
            </a:r>
            <a:endParaRPr lang="en-US" sz="4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1811000" y="6646545"/>
            <a:ext cx="929640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1200" b="1" dirty="0" smtClean="0"/>
              <a:t> 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How did you do it and what did you use?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You can use references.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Think about using flowcharts and figures.</a:t>
            </a:r>
            <a:endParaRPr lang="en-US" sz="3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1811000" y="10887793"/>
            <a:ext cx="9296400" cy="48936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/>
              <a:t>This is usually the largest section &amp; can include your conclusions.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Include the analyzed data here in graphic format, equations, etc.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Include a brief summary of results and </a:t>
            </a:r>
            <a:r>
              <a:rPr lang="en-US" sz="3600" b="1" dirty="0" smtClean="0"/>
              <a:t>discussion.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The </a:t>
            </a:r>
            <a:r>
              <a:rPr lang="en-US" sz="3600" b="1" dirty="0"/>
              <a:t>Presenter will be providing additional detail.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783800" y="5692676"/>
            <a:ext cx="93345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CONCLUSIONS</a:t>
            </a:r>
            <a:endParaRPr lang="en-US" sz="4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2821900" y="6683276"/>
            <a:ext cx="9296400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 smtClean="0"/>
              <a:t>List </a:t>
            </a:r>
            <a:r>
              <a:rPr lang="en-US" sz="3600" b="1" dirty="0"/>
              <a:t>the major results.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Relate to the literature.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Discuss any new hypotheses and future work</a:t>
            </a:r>
            <a:r>
              <a:rPr lang="en-US" sz="3600" b="1" dirty="0" smtClean="0"/>
              <a:t>.</a:t>
            </a:r>
            <a:endParaRPr lang="en-US" sz="3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2783800" y="20269200"/>
            <a:ext cx="93345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REFERENCES</a:t>
            </a:r>
            <a:endParaRPr lang="en-US" sz="4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2821900" y="21231285"/>
            <a:ext cx="9296400" cy="4339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b="1" dirty="0"/>
              <a:t>Use the format for your field of study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Reduce the amount of poster space used by:</a:t>
            </a:r>
          </a:p>
          <a:p>
            <a:pPr marL="2766060" lvl="1" indent="-571500">
              <a:buFont typeface="Arial"/>
              <a:buChar char="•"/>
            </a:pPr>
            <a:r>
              <a:rPr lang="en-US" sz="3600" b="1" dirty="0"/>
              <a:t>Not including the title of the article</a:t>
            </a:r>
          </a:p>
          <a:p>
            <a:pPr marL="2766060" lvl="1" indent="-571500">
              <a:buFont typeface="Arial"/>
              <a:buChar char="•"/>
            </a:pPr>
            <a:r>
              <a:rPr lang="en-US" sz="3600" b="1" dirty="0"/>
              <a:t>Listing only the 1</a:t>
            </a:r>
            <a:r>
              <a:rPr lang="en-US" sz="3600" b="1" baseline="30000" dirty="0"/>
              <a:t>st</a:t>
            </a:r>
            <a:r>
              <a:rPr lang="en-US" sz="3600" b="1" dirty="0"/>
              <a:t> author and then et al.</a:t>
            </a:r>
            <a:endParaRPr lang="en-US" sz="3600" dirty="0"/>
          </a:p>
        </p:txBody>
      </p:sp>
      <p:sp>
        <p:nvSpPr>
          <p:cNvPr id="48" name="TextBox 47"/>
          <p:cNvSpPr txBox="1"/>
          <p:nvPr/>
        </p:nvSpPr>
        <p:spPr>
          <a:xfrm>
            <a:off x="22783800" y="26510397"/>
            <a:ext cx="93345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ACKNOWLEDGEMENTS</a:t>
            </a:r>
            <a:endParaRPr lang="en-US" sz="4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2821900" y="27490341"/>
            <a:ext cx="9296400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lIns="274320" tIns="182880" rIns="182880" bIns="274320" rtlCol="0">
            <a:spAutoFit/>
          </a:bodyPr>
          <a:lstStyle/>
          <a:p>
            <a:r>
              <a:rPr lang="en-US" sz="3600" b="1" dirty="0"/>
              <a:t>Acknowledge both the people: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contributing to the research</a:t>
            </a:r>
          </a:p>
          <a:p>
            <a:pPr marL="571500" indent="-571500">
              <a:buFont typeface="Arial"/>
              <a:buChar char="•"/>
            </a:pPr>
            <a:r>
              <a:rPr lang="en-US" sz="3600" b="1" dirty="0"/>
              <a:t>the agencies funding the research, attendance at the conference, etc.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48653" y="29641800"/>
            <a:ext cx="1970513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36 inches wide X 36 inches high</a:t>
            </a:r>
            <a:endParaRPr lang="en-US" b="1" dirty="0"/>
          </a:p>
        </p:txBody>
      </p:sp>
      <p:pic>
        <p:nvPicPr>
          <p:cNvPr id="35" name="Picture 34" descr="cc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1800" y="31349923"/>
            <a:ext cx="2502241" cy="8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8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8492E96F6ACC44BBBEB5EFA434EED1" ma:contentTypeVersion="1" ma:contentTypeDescription="Create a new document." ma:contentTypeScope="" ma:versionID="cf296b60bf990032323d1c6d41ae543b">
  <xsd:schema xmlns:xsd="http://www.w3.org/2001/XMLSchema" xmlns:xs="http://www.w3.org/2001/XMLSchema" xmlns:p="http://schemas.microsoft.com/office/2006/metadata/properties" xmlns:ns2="db534a5e-1222-4db9-a6da-47c142019016" targetNamespace="http://schemas.microsoft.com/office/2006/metadata/properties" ma:root="true" ma:fieldsID="491b76b6be48514c30ba3200299e7b7f" ns2:_="">
    <xsd:import namespace="db534a5e-1222-4db9-a6da-47c14201901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534a5e-1222-4db9-a6da-47c14201901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b534a5e-1222-4db9-a6da-47c142019016">RUP43XDAYXKA-2-4395</_dlc_DocId>
    <_dlc_DocIdUrl xmlns="db534a5e-1222-4db9-a6da-47c142019016">
      <Url>https://staffnet.library.utah.edu/personal/u0031319/_layouts/DocIdRedir.aspx?ID=RUP43XDAYXKA-2-4395</Url>
      <Description>RUP43XDAYXKA-2-4395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62BF48-A576-4D85-A587-1744F931CE21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81FD53D-2ABA-4B69-925F-BDB723FA0A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534a5e-1222-4db9-a6da-47c1420190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8DB492-5879-4998-90FC-E865BEF428C1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metadata/properties"/>
    <ds:schemaRef ds:uri="http://purl.org/dc/terms/"/>
    <ds:schemaRef ds:uri="db534a5e-1222-4db9-a6da-47c142019016"/>
  </ds:schemaRefs>
</ds:datastoreItem>
</file>

<file path=customXml/itemProps4.xml><?xml version="1.0" encoding="utf-8"?>
<ds:datastoreItem xmlns:ds="http://schemas.openxmlformats.org/officeDocument/2006/customXml" ds:itemID="{507C3C16-BC59-4883-ABE4-0911E3FE1B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221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Daureen Nesdill</dc:creator>
  <cp:lastModifiedBy>Robin J Reid</cp:lastModifiedBy>
  <cp:revision>50</cp:revision>
  <cp:lastPrinted>2012-09-24T20:01:25Z</cp:lastPrinted>
  <dcterms:created xsi:type="dcterms:W3CDTF">2012-09-24T21:07:13Z</dcterms:created>
  <dcterms:modified xsi:type="dcterms:W3CDTF">2012-09-24T22:57:10Z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a5f5662c-f3dc-4072-b087-e23b30a21571</vt:lpwstr>
  </property>
  <property fmtid="{D5CDD505-2E9C-101B-9397-08002B2CF9AE}" pid="3" name="ContentTypeId">
    <vt:lpwstr>0x010100198492E96F6ACC44BBBEB5EFA434EED1</vt:lpwstr>
  </property>
</Properties>
</file>